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5" r:id="rId2"/>
    <p:sldId id="261" r:id="rId3"/>
    <p:sldId id="269" r:id="rId4"/>
    <p:sldId id="270" r:id="rId5"/>
    <p:sldId id="271" r:id="rId6"/>
    <p:sldId id="272" r:id="rId7"/>
    <p:sldId id="276" r:id="rId8"/>
    <p:sldId id="268" r:id="rId9"/>
    <p:sldId id="277" r:id="rId10"/>
    <p:sldId id="267" r:id="rId11"/>
    <p:sldId id="263" r:id="rId12"/>
    <p:sldId id="265" r:id="rId13"/>
    <p:sldId id="281" r:id="rId14"/>
    <p:sldId id="280" r:id="rId15"/>
    <p:sldId id="279" r:id="rId16"/>
    <p:sldId id="264" r:id="rId17"/>
    <p:sldId id="266" r:id="rId18"/>
    <p:sldId id="274" r:id="rId19"/>
    <p:sldId id="282" r:id="rId20"/>
    <p:sldId id="284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>
      <p:cViewPr>
        <p:scale>
          <a:sx n="60" d="100"/>
          <a:sy n="60" d="100"/>
        </p:scale>
        <p:origin x="-160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F38CE-A90F-46C6-84C7-2DD89CE8723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DBE2E-65BF-48B2-8E77-EBA098969C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54AB1-7BB7-4F1D-A8DA-2DE69F62F342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089EE-EFC7-41D4-9668-306A6FAE05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leo\Desktop\&#1055;&#1077;&#1089;&#1085;&#1080;%2080-90&#1093;.%20-%20&#1047;&#1077;&#1084;&#1083;&#1103;%20&#1074;%20&#1080;&#1083;&#1083;&#1102;&#1084;&#1080;&#1085;&#1072;&#1090;&#1086;&#1088;&#1077;%20(www.mixmuz.ru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leo\Desktop\&#1051;&#1077;&#1074;&#1080;&#1090;&#1072;&#1085;%20-%20&#1043;&#1072;&#1075;&#1072;&#1088;&#1080;&#1085;%20-%20&#1055;&#1086;&#1077;&#1093;&#1072;&#1083;&#1080;!%20(www.mixmuz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ilitera.lib.ru/memo/russian/gagarin_va/ill.html" TargetMode="External"/><Relationship Id="rId13" Type="http://schemas.openxmlformats.org/officeDocument/2006/relationships/hyperlink" Target="http://gazeta.aif.ru/online/aif/1218/13_01" TargetMode="External"/><Relationship Id="rId3" Type="http://schemas.openxmlformats.org/officeDocument/2006/relationships/hyperlink" Target="http://images03.olx.ru/ui/4/06/33/66250333_5----.jpg" TargetMode="External"/><Relationship Id="rId7" Type="http://schemas.openxmlformats.org/officeDocument/2006/relationships/hyperlink" Target="http://epizodsspace.ru/bibl/golovanov/doroga/24.html" TargetMode="External"/><Relationship Id="rId12" Type="http://schemas.openxmlformats.org/officeDocument/2006/relationships/hyperlink" Target="http://blogs.mail.ru/mail/alevtinaserova/36E909EB6429DDA7.html" TargetMode="External"/><Relationship Id="rId17" Type="http://schemas.openxmlformats.org/officeDocument/2006/relationships/hyperlink" Target="http://mikle1.livejournal.com/744423.html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sm12bmstu.ru/?m=2010070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ek.keytown.com/rasIIIProg/5_tvorch/GAGARIN/Prolog/pages/Gjatsk.htm" TargetMode="External"/><Relationship Id="rId11" Type="http://schemas.openxmlformats.org/officeDocument/2006/relationships/hyperlink" Target="http://kp.ru/daily/24256/453954/?geo=1" TargetMode="External"/><Relationship Id="rId5" Type="http://schemas.openxmlformats.org/officeDocument/2006/relationships/hyperlink" Target="http://www.rusarchives.ru/evants/exhibitions/gagarin_b1.shtml" TargetMode="External"/><Relationship Id="rId15" Type="http://schemas.openxmlformats.org/officeDocument/2006/relationships/hyperlink" Target="http://www.suvenirograd.ru/geography.php?id=182&amp;lang=1" TargetMode="External"/><Relationship Id="rId10" Type="http://schemas.openxmlformats.org/officeDocument/2006/relationships/hyperlink" Target="http://parfenova-en101bud-uspeshnym.blogspot.com/2010_04_01_archive.html" TargetMode="External"/><Relationship Id="rId4" Type="http://schemas.openxmlformats.org/officeDocument/2006/relationships/hyperlink" Target="http://www.mediazavod.ru/articles/index/5952" TargetMode="External"/><Relationship Id="rId9" Type="http://schemas.openxmlformats.org/officeDocument/2006/relationships/hyperlink" Target="http://all-photo.ru/gagarin/index.ru.html?obid=9706&amp;pobid=9801" TargetMode="External"/><Relationship Id="rId14" Type="http://schemas.openxmlformats.org/officeDocument/2006/relationships/hyperlink" Target="http://www.streets-kharkiv.info/fotografii-prospekta-gagarin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9" y="1772816"/>
            <a:ext cx="88204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 презентации: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«Юрий Гагарин-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герой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России?»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8171" y="548680"/>
            <a:ext cx="59393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МБОУ «КУРКИНСКАЯ ООШ»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0173" y="4725144"/>
            <a:ext cx="8764965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Авторы: Вашкевич  Александр,</a:t>
            </a:r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14 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лет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Мишкин  Андрей, 14 лет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Руководитель: 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Шалкиева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М.В., учитель истории</a:t>
            </a:r>
          </a:p>
          <a:p>
            <a:pPr algn="ctr"/>
            <a:endParaRPr lang="ru-RU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6" name="Picture 5" descr="Картинка 46 из 96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476672"/>
            <a:ext cx="2376264" cy="5940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Учёный и конструктор. Под его  руководством созданы баллистические и геофизические ракеты, спутники различного назначения, космические корабли «Восток», «Восход», на которых впервые  в истории совершён космический полёт человека и выход человека в космос.     </a:t>
            </a:r>
            <a:endParaRPr lang="ru-RU" sz="2000" dirty="0"/>
          </a:p>
        </p:txBody>
      </p:sp>
      <p:pic>
        <p:nvPicPr>
          <p:cNvPr id="1026" name="Picture 2" descr="G:\космос 2\1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60648"/>
            <a:ext cx="5162550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4813994"/>
            <a:ext cx="8286808" cy="18774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</a:rPr>
              <a:t>Его отец, Алексей Иванович Гагарин (1902—1973), - работал плотником, </a:t>
            </a:r>
          </a:p>
          <a:p>
            <a:pPr algn="just">
              <a:spcBef>
                <a:spcPct val="0"/>
              </a:spcBef>
            </a:pPr>
            <a:r>
              <a:rPr lang="ru-RU" sz="2400" b="1" dirty="0" smtClean="0">
                <a:solidFill>
                  <a:srgbClr val="000066"/>
                </a:solidFill>
                <a:latin typeface="Arial" charset="0"/>
              </a:rPr>
              <a:t>мать, Анна Тимофеевна Матвеева (1903—1984), - работала на </a:t>
            </a:r>
            <a:r>
              <a:rPr lang="ru-RU" sz="2400" b="1" dirty="0" err="1" smtClean="0">
                <a:solidFill>
                  <a:srgbClr val="000066"/>
                </a:solidFill>
                <a:latin typeface="Arial" charset="0"/>
              </a:rPr>
              <a:t>молочнотоварной</a:t>
            </a:r>
            <a:r>
              <a:rPr lang="ru-RU" sz="2400" b="1" dirty="0" smtClean="0">
                <a:solidFill>
                  <a:srgbClr val="000066"/>
                </a:solidFill>
                <a:latin typeface="Arial" charset="0"/>
              </a:rPr>
              <a:t> ферме.</a:t>
            </a:r>
            <a:endParaRPr lang="ru-RU" sz="2400" dirty="0" smtClean="0">
              <a:solidFill>
                <a:srgbClr val="898989"/>
              </a:solidFill>
            </a:endParaRPr>
          </a:p>
          <a:p>
            <a:pPr algn="ctr">
              <a:defRPr/>
            </a:pP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" name="Picture 7" descr="Картинка 7 из 12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0350"/>
            <a:ext cx="842968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8" name="Picture 5" descr="Картинка 18 из 170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260350"/>
            <a:ext cx="8640960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11560" y="5301208"/>
            <a:ext cx="7632848" cy="15881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честь Юрия Гагарина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его родной город </a:t>
            </a:r>
            <a:r>
              <a:rPr lang="ru-RU" sz="36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Гжатск</a:t>
            </a:r>
            <a:r>
              <a:rPr lang="ru-RU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был переименован в Гагарин</a:t>
            </a:r>
            <a:r>
              <a:rPr lang="ru-RU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8" name="Picture 19" descr="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3375"/>
            <a:ext cx="8496944" cy="417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11560" y="4941168"/>
            <a:ext cx="8064896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Его имя навсегда осталось в Космосе: один из крупнейших (диаметр 250 км) кратеров на обратной стороне Луны                             носит имя Гагарин.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что символично - он расположен между кратером Циолковский и Морем Мечты.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6" name="Picture 21" descr="Картинка 3 из 11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500042"/>
            <a:ext cx="62865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4813994"/>
            <a:ext cx="8286808" cy="18774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честь Юрия Гагарина названо научно-исследовательское судно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«Космонавт Юрий Гагарин» 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</p:spPr>
      </p:pic>
      <p:pic>
        <p:nvPicPr>
          <p:cNvPr id="6" name="Picture 7" descr="Картинка 8 из 74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33375"/>
            <a:ext cx="3125037" cy="416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Картинка 11 из 74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5914" y="500042"/>
            <a:ext cx="514290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4786322"/>
            <a:ext cx="821537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Существует  Кубок Гагарина, главный трофей Континентальной хоккейной лиги.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7" name="Picture 24" descr="Картинка 1 из 46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76672"/>
            <a:ext cx="518311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476672"/>
            <a:ext cx="3240360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Памятник  Юрию Алексеевичу Гагарину работы скульптора П.И.Бондаренко был установлен в Москве 4 июля 1980 года. Монумент изготовлен из титана , -              металла, используемого при строительстве космических кораблей.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7" name="Picture 8" descr="Картинка 42 из 95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76250"/>
            <a:ext cx="30988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%D0%97%D0%B0%D0%BF%D0%B8%D1%81%D0%BA%D0%B0_%D0%93%D0%B0%D0%B3%D0%B0%D1%80%D0%B8%D0%BD%D0%B0"/>
          <p:cNvPicPr>
            <a:picLocks noChangeAspect="1" noChangeArrowheads="1"/>
          </p:cNvPicPr>
          <p:nvPr/>
        </p:nvPicPr>
        <p:blipFill>
          <a:blip r:embed="rId4" cstate="print"/>
          <a:srcRect l="4555" b="12241"/>
          <a:stretch>
            <a:fillRect/>
          </a:stretch>
        </p:blipFill>
        <p:spPr bwMode="auto">
          <a:xfrm>
            <a:off x="251520" y="1988840"/>
            <a:ext cx="52562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pic>
        <p:nvPicPr>
          <p:cNvPr id="9" name="Песни 80-90х. - Земля в иллюминаторе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5157192"/>
            <a:ext cx="1520552" cy="1520552"/>
          </a:xfrm>
          <a:prstGeom prst="rect">
            <a:avLst/>
          </a:prstGeom>
        </p:spPr>
      </p:pic>
      <p:pic>
        <p:nvPicPr>
          <p:cNvPr id="2051" name="Picture 3" descr="G:\космос 2\1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2780928"/>
            <a:ext cx="5076056" cy="3807042"/>
          </a:xfrm>
          <a:prstGeom prst="rect">
            <a:avLst/>
          </a:prstGeom>
          <a:noFill/>
        </p:spPr>
      </p:pic>
      <p:pic>
        <p:nvPicPr>
          <p:cNvPr id="10" name="Picture 5" descr="Картинка 46 из 96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4664"/>
            <a:ext cx="4176464" cy="304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716016" y="404664"/>
            <a:ext cx="3816424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Красивая наша планета Земля! 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Моря, океаны, леса и поля,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Ветра и туманы, дожди и снега: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Землянину каждому ты дорога!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0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46082" name="Picture 2" descr="G:\космосе\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2809875"/>
            <a:ext cx="6096000" cy="40481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0"/>
            <a:ext cx="8637415" cy="2677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800" b="1" dirty="0" smtClean="0"/>
              <a:t> </a:t>
            </a:r>
            <a:r>
              <a:rPr lang="ru-RU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...Рассвет. Ещё не знаем ничего. Обычные «Последние известия»… А он уже летит через созвездия. Константин Симонов</a:t>
            </a:r>
            <a:endParaRPr lang="ru-RU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Левитан - Гагарин - Поехали!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03920" y="3284984"/>
            <a:ext cx="1440160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1052736"/>
            <a:ext cx="8064896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Да, Юрий Алексеевич Гагарин - ГЕРОЙ РОССИИ!</a:t>
            </a:r>
          </a:p>
          <a:p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endParaRPr lang="ru-RU" sz="24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Он много тренировался, изучал теорию, занимался спортом.  Ю.А. Гагарин постоянно занимался самообразованием.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Он первым полетел в космос на корабле  «Восток» 12 апреля 1061 года. 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Именем Ю.А. Гагарина названы планета, город,  корабль, улицы, кубок континентальной хоккейной лиги.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Мы гордимся тем, что первым человеком в космосе стал житель нашей страны.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4800" b="1" dirty="0" smtClean="0"/>
              <a:t>Источники:</a:t>
            </a:r>
            <a:br>
              <a:rPr lang="ru-RU" sz="4800" b="1" dirty="0" smtClean="0"/>
            </a:br>
            <a:r>
              <a:rPr lang="ru-RU" sz="4800" dirty="0" smtClean="0"/>
              <a:t>фон </a:t>
            </a:r>
            <a:r>
              <a:rPr lang="ru-RU" sz="4800" u="sng" dirty="0" smtClean="0">
                <a:hlinkClick r:id="rId3"/>
              </a:rPr>
              <a:t>http://images03.olx.ru/ui/4/06/33/66250333_5----.jpg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>
                <a:hlinkClick r:id="rId4"/>
              </a:rPr>
              <a:t>http://www.mediazavod.ru/articles/index/5952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solidFill>
                  <a:srgbClr val="379E37"/>
                </a:solidFill>
                <a:hlinkClick r:id="rId5"/>
              </a:rPr>
              <a:t>http://www.rusarchives.ru/evants/exhibitions/gagarin_b1.shtml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6"/>
              </a:rPr>
              <a:t>http://www.spek.keytown.com/rasIIIProg/5_tvorch/GAGARIN/Prolog/pages/Gjatsk.htm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7"/>
              </a:rPr>
              <a:t>http://epizodsspace.ru/bibl/golovanov/doroga/24.html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8"/>
              </a:rPr>
              <a:t>http://militera.lib.ru/memo/russian/gagarin_va/ill.html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9"/>
              </a:rPr>
              <a:t>http://all-photo.ru/gagarin/index.ru.html?obid=9706&amp;pobid=9801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0"/>
              </a:rPr>
              <a:t>http://parfenova-en101bud-uspeshnym.blogspot.com/2010_04_01_archive.html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1"/>
              </a:rPr>
              <a:t>http://kp.ru/daily/24256/453954/?geo=1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2"/>
              </a:rPr>
              <a:t>http://blogs.mail.ru/mail/alevtinaserova/36E909EB6429DDA7.html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3"/>
              </a:rPr>
              <a:t>http://gazeta.aif.ru/online/aif/1218/13_01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4"/>
              </a:rPr>
              <a:t>http://www.streets-kharkiv.info/fotografii-prospekta-gagarina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5"/>
              </a:rPr>
              <a:t>http://www.suvenirograd.ru/geography.php?id=182&amp;lang=1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6"/>
              </a:rPr>
              <a:t>http://sm12bmstu.ru/?m=20100704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379E37"/>
                </a:solidFill>
                <a:hlinkClick r:id="rId17"/>
              </a:rPr>
              <a:t>http://mikle1.livejournal.com/744423.html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260648"/>
            <a:ext cx="7920880" cy="317009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b="1" dirty="0" smtClean="0"/>
              <a:t>  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Юрий  Алексеевич Гагарин родился 9 марта 1934 года в селе </a:t>
            </a:r>
            <a:r>
              <a:rPr lang="ru-RU" sz="32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Клушына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ru-RU" sz="32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Гжатского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района Смоленской области,</a:t>
            </a:r>
          </a:p>
          <a:p>
            <a:pPr algn="just"/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Недалеко от города </a:t>
            </a:r>
            <a:r>
              <a:rPr lang="ru-RU" sz="32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Гжатск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который </a:t>
            </a:r>
          </a:p>
          <a:p>
            <a:pPr algn="just"/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Ныне переименован в Гагарин.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dirty="0" smtClean="0"/>
              <a:t> </a:t>
            </a:r>
          </a:p>
          <a:p>
            <a:pPr algn="r"/>
            <a:endParaRPr lang="ru-RU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" name="Picture 11" descr="im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25768" y="2780928"/>
            <a:ext cx="551823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332656"/>
            <a:ext cx="3744416" cy="630942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сентября 1941 года, пошёл в школу, но 12 октября деревню заняли немцы и учёба прервалась.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Два года деревня была оккупирована немцами.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 апреля 1943 года, деревню освободила Красная армия, и учёба в школе возобновилась.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</a:p>
          <a:p>
            <a:pPr algn="r"/>
            <a:endParaRPr lang="ru-RU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Picture 5" descr="Картинка 1 из 5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4067175" cy="5708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332656"/>
            <a:ext cx="8136904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  </a:t>
            </a: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августе 1951 г. Ю.Гагарин поступает в Саратовский</a:t>
            </a:r>
          </a:p>
          <a:p>
            <a:pPr algn="just"/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Индустриальный техникум. 25 октября 1954 года впервые пришёл в</a:t>
            </a:r>
          </a:p>
          <a:p>
            <a:pPr algn="just"/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Саратовский аэроклуб, где совершил первый самостоятельный полёт на самолёте ЯК-18. В 1955 г. С отличием окончил Саратовский индустриальный техникум, а 10 октября того же года -Саратовский  аэроклуб. </a:t>
            </a:r>
          </a:p>
          <a:p>
            <a:pPr algn="just"/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10" name="Picture 9" descr="Картинка 5 из 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87852"/>
            <a:ext cx="5328592" cy="3951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404664"/>
            <a:ext cx="360040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27 октября 1955 г. Гагарин был призван в армию и отправлен в Оренбург, в 1-е военно-авиационное училище летчиков имени К. Е.Ворошилова. </a:t>
            </a:r>
            <a:b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25 октября 1957 г. Гагарин училище закончил. В течение двух лет служил в  авиационном полку. </a:t>
            </a:r>
            <a:b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 октябрю 1959 года налетал в общей сложности 265 часов.</a:t>
            </a:r>
            <a:endParaRPr lang="ru-RU" sz="2400" b="1" dirty="0" smtClean="0"/>
          </a:p>
        </p:txBody>
      </p:sp>
      <p:pic>
        <p:nvPicPr>
          <p:cNvPr id="9" name="Picture 5" descr="Картинка 9 из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76672"/>
            <a:ext cx="422033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188640"/>
            <a:ext cx="8280920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 декабря 1959 года, Гагарин написал заявление с просьбой зачислить его в группу кандидатов в космонавты. </a:t>
            </a:r>
            <a:b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Уже через неделю его вызвали в Москву для прохождения всестороннего медицинского обследования. </a:t>
            </a:r>
            <a:b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результате старший лейтенант Гагарин был признан </a:t>
            </a:r>
            <a:b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годным для космических полетов. </a:t>
            </a:r>
            <a:b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марта 1960 года Ю.Гагарин был зачислен в группу                       кандидатов в космонавты. </a:t>
            </a:r>
            <a:endParaRPr lang="ru-RU" sz="2000" b="1" dirty="0"/>
          </a:p>
        </p:txBody>
      </p:sp>
      <p:pic>
        <p:nvPicPr>
          <p:cNvPr id="11" name="Picture 5" descr="Картинка 10 из 3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996952"/>
            <a:ext cx="6237947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1" y="620688"/>
            <a:ext cx="4176463" cy="612475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… 12 апреля 1961 года произошло самое Главное событие в</a:t>
            </a:r>
          </a:p>
          <a:p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Области космонавтики.</a:t>
            </a:r>
          </a:p>
          <a:p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 космическом корабле «Восток-1» Юрий Алексеевич Гагарин впервые в мире и в истории человечества поднялся в космос и совершил полёт вокруг земного шара. И хотя этот полёт длился всего 108 минут,</a:t>
            </a: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620688"/>
            <a:ext cx="471601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4042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МБОУ «</a:t>
            </a:r>
            <a:r>
              <a:rPr lang="ru-RU" dirty="0" err="1" smtClean="0">
                <a:solidFill>
                  <a:srgbClr val="FFFF00"/>
                </a:solidFill>
              </a:rPr>
              <a:t>Куркинская</a:t>
            </a:r>
            <a:r>
              <a:rPr lang="ru-RU" dirty="0" smtClean="0">
                <a:solidFill>
                  <a:srgbClr val="FFFF00"/>
                </a:solidFill>
              </a:rPr>
              <a:t> ООШ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9700" name="Picture 4" descr="https://avatars.mds.yandex.net/get-pdb/963318/d511e87d-00b9-4722-aa57-461f3734d4c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</TotalTime>
  <Words>652</Words>
  <Application>Microsoft Office PowerPoint</Application>
  <PresentationFormat>Экран (4:3)</PresentationFormat>
  <Paragraphs>67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«Куркинская ООШ»</dc:title>
  <dc:creator>leo</dc:creator>
  <cp:lastModifiedBy>leo</cp:lastModifiedBy>
  <cp:revision>65</cp:revision>
  <dcterms:created xsi:type="dcterms:W3CDTF">2019-03-16T05:50:10Z</dcterms:created>
  <dcterms:modified xsi:type="dcterms:W3CDTF">2019-04-11T13:30:10Z</dcterms:modified>
</cp:coreProperties>
</file>